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7" r:id="rId4"/>
    <p:sldId id="258" r:id="rId5"/>
    <p:sldId id="266" r:id="rId6"/>
    <p:sldId id="259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667" autoAdjust="0"/>
  </p:normalViewPr>
  <p:slideViewPr>
    <p:cSldViewPr>
      <p:cViewPr varScale="1">
        <p:scale>
          <a:sx n="73" d="100"/>
          <a:sy n="73" d="100"/>
        </p:scale>
        <p:origin x="-19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55D667-05A3-4969-93AE-8DE012B0C09F}" type="datetimeFigureOut">
              <a:rPr lang="en-US" smtClean="0"/>
              <a:pPr/>
              <a:t>5/5/2011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7019F-6CD1-4EF5-A641-10375732D45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7851648" cy="1828800"/>
          </a:xfrm>
        </p:spPr>
        <p:txBody>
          <a:bodyPr/>
          <a:lstStyle/>
          <a:p>
            <a:pPr eaLnBrk="1" hangingPunct="1"/>
            <a:r>
              <a:rPr lang="en-GB" dirty="0" smtClean="0"/>
              <a:t>SWOT </a:t>
            </a:r>
            <a:r>
              <a:rPr lang="hr-HR" dirty="0" smtClean="0"/>
              <a:t>A</a:t>
            </a:r>
            <a:r>
              <a:rPr lang="en-GB" dirty="0" err="1" smtClean="0"/>
              <a:t>nalysis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hr-HR" dirty="0" smtClean="0"/>
              <a:t>o</a:t>
            </a:r>
            <a:r>
              <a:rPr lang="en-GB" dirty="0" smtClean="0"/>
              <a:t>n </a:t>
            </a:r>
            <a:r>
              <a:rPr lang="hr-HR" dirty="0" smtClean="0"/>
              <a:t>t</a:t>
            </a:r>
            <a:r>
              <a:rPr lang="en-GB" dirty="0" smtClean="0"/>
              <a:t>he </a:t>
            </a:r>
            <a:r>
              <a:rPr lang="hr-HR" dirty="0" smtClean="0"/>
              <a:t>U</a:t>
            </a:r>
            <a:r>
              <a:rPr lang="en-GB" dirty="0" smtClean="0"/>
              <a:t>se </a:t>
            </a:r>
            <a:r>
              <a:rPr lang="hr-HR" dirty="0" smtClean="0"/>
              <a:t>o</a:t>
            </a:r>
            <a:r>
              <a:rPr lang="en-GB" dirty="0" smtClean="0"/>
              <a:t>f ICT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4267200"/>
            <a:ext cx="7634287" cy="2090738"/>
          </a:xfrm>
        </p:spPr>
        <p:txBody>
          <a:bodyPr/>
          <a:lstStyle/>
          <a:p>
            <a:pPr eaLnBrk="1" hangingPunct="1"/>
            <a:r>
              <a:rPr lang="en-GB" sz="2800" dirty="0" err="1" smtClean="0"/>
              <a:t>Mijo</a:t>
            </a:r>
            <a:r>
              <a:rPr lang="en-GB" sz="2800" dirty="0" smtClean="0"/>
              <a:t> </a:t>
            </a:r>
            <a:r>
              <a:rPr lang="en-GB" sz="2800" dirty="0" err="1" smtClean="0"/>
              <a:t>Mirković</a:t>
            </a:r>
            <a:r>
              <a:rPr lang="en-GB" sz="2800" dirty="0" smtClean="0"/>
              <a:t> </a:t>
            </a:r>
            <a:r>
              <a:rPr lang="hr-HR" sz="2800" dirty="0" smtClean="0"/>
              <a:t>S</a:t>
            </a:r>
            <a:r>
              <a:rPr lang="en-GB" sz="2800" dirty="0" err="1" smtClean="0"/>
              <a:t>chool</a:t>
            </a:r>
            <a:r>
              <a:rPr lang="en-GB" sz="2800" dirty="0" smtClean="0"/>
              <a:t> of </a:t>
            </a:r>
            <a:r>
              <a:rPr lang="hr-HR" sz="2800" dirty="0" smtClean="0"/>
              <a:t>E</a:t>
            </a:r>
            <a:r>
              <a:rPr lang="en-GB" sz="2800" dirty="0" err="1" smtClean="0"/>
              <a:t>conomics</a:t>
            </a:r>
            <a:r>
              <a:rPr lang="en-GB" sz="2800" dirty="0" smtClean="0"/>
              <a:t>, </a:t>
            </a:r>
            <a:r>
              <a:rPr lang="hr-HR" sz="2800" dirty="0" smtClean="0"/>
              <a:t>T</a:t>
            </a:r>
            <a:r>
              <a:rPr lang="en-GB" sz="2800" dirty="0" err="1" smtClean="0"/>
              <a:t>rade</a:t>
            </a:r>
            <a:r>
              <a:rPr lang="en-GB" sz="2800" dirty="0" smtClean="0"/>
              <a:t> and </a:t>
            </a:r>
            <a:r>
              <a:rPr lang="hr-HR" sz="2800" dirty="0" smtClean="0"/>
              <a:t>A</a:t>
            </a:r>
            <a:r>
              <a:rPr lang="en-GB" sz="2800" dirty="0" err="1" smtClean="0"/>
              <a:t>dministration</a:t>
            </a:r>
            <a:endParaRPr lang="en-GB" sz="2800" dirty="0" smtClean="0"/>
          </a:p>
        </p:txBody>
      </p:sp>
      <p:pic>
        <p:nvPicPr>
          <p:cNvPr id="3076" name="Picture 4" descr="ll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57200"/>
            <a:ext cx="28289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logo_comeni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457200"/>
            <a:ext cx="15525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a3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5562600"/>
            <a:ext cx="1409700" cy="9334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  <p:pic>
        <p:nvPicPr>
          <p:cNvPr id="3079" name="Picture 8" descr="footer-comeniu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5711825"/>
            <a:ext cx="70723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ICT helps students study subjects using a wide range of sources</a:t>
            </a:r>
          </a:p>
          <a:p>
            <a:pPr lvl="0"/>
            <a:r>
              <a:rPr lang="en-US" sz="2800" dirty="0" smtClean="0"/>
              <a:t>most students are ready to learn new skills </a:t>
            </a:r>
          </a:p>
          <a:p>
            <a:r>
              <a:rPr lang="hr-HR" sz="2800" dirty="0" smtClean="0"/>
              <a:t>ICT</a:t>
            </a:r>
            <a:r>
              <a:rPr lang="en-US" sz="2800" dirty="0" smtClean="0"/>
              <a:t> prepares students for the world of work</a:t>
            </a:r>
          </a:p>
          <a:p>
            <a:r>
              <a:rPr lang="en-US" sz="2800" dirty="0" smtClean="0"/>
              <a:t>the development of students’ skills to use ICT for their lifelong learning activities </a:t>
            </a:r>
          </a:p>
          <a:p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most teachers have ICT skills </a:t>
            </a:r>
          </a:p>
          <a:p>
            <a:r>
              <a:rPr lang="en-US" sz="2800" dirty="0" smtClean="0"/>
              <a:t>the teachers have the chance to plan short, timed, tightly focused activities</a:t>
            </a:r>
          </a:p>
          <a:p>
            <a:r>
              <a:rPr lang="en-US" sz="2800" dirty="0" smtClean="0"/>
              <a:t>the teachers see the main difference between a traditional and computer based lesson (saving time, motivating students) </a:t>
            </a:r>
          </a:p>
          <a:p>
            <a:r>
              <a:rPr lang="en-US" sz="2800" dirty="0" smtClean="0"/>
              <a:t>ICT helps students with disabilities</a:t>
            </a:r>
          </a:p>
          <a:p>
            <a:r>
              <a:rPr lang="en-US" sz="2800" dirty="0" smtClean="0"/>
              <a:t>ICT helps both students and teachers realize that teaching and learning are interactive processes</a:t>
            </a:r>
          </a:p>
          <a:p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  WEAKNESSES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ICT is used for teaching only some subjects (Informatics, Mathematics, Biology, Statistics, Bookkeeping, Typing)</a:t>
            </a:r>
          </a:p>
          <a:p>
            <a:pPr lvl="0"/>
            <a:r>
              <a:rPr lang="en-US" sz="2800" dirty="0" smtClean="0"/>
              <a:t>some teachers hesitate to use ICT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  WEAKNESSES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not enough resources /computers for each classroom</a:t>
            </a:r>
          </a:p>
          <a:p>
            <a:r>
              <a:rPr lang="en-US" sz="2800" dirty="0" smtClean="0"/>
              <a:t>financial problems</a:t>
            </a:r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students have a chance to present their work in a way that suits them</a:t>
            </a:r>
          </a:p>
          <a:p>
            <a:r>
              <a:rPr lang="en-US" sz="2800" dirty="0" smtClean="0"/>
              <a:t>integrate ICT with all subjects, so this could replace or be combined with traditional teaching methods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/>
              <a:t>encourage active cooperation of school and businesses, public and private sectors, as well as the local community and Government bodies, in computerization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 cost</a:t>
            </a:r>
          </a:p>
          <a:p>
            <a:pPr lvl="0"/>
            <a:r>
              <a:rPr lang="en-US" sz="3200" dirty="0" smtClean="0"/>
              <a:t> training</a:t>
            </a:r>
          </a:p>
          <a:p>
            <a:r>
              <a:rPr lang="en-US" sz="3200" dirty="0" smtClean="0"/>
              <a:t>damage</a:t>
            </a:r>
          </a:p>
          <a:p>
            <a:pPr lvl="0"/>
            <a:r>
              <a:rPr lang="en-US" sz="3200" dirty="0" smtClean="0"/>
              <a:t>distractions</a:t>
            </a:r>
          </a:p>
          <a:p>
            <a:pPr lvl="0"/>
            <a:r>
              <a:rPr lang="en-US" sz="3200" dirty="0" smtClean="0"/>
              <a:t>safety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149</TotalTime>
  <Words>215</Words>
  <Application>Microsoft Office PowerPoint</Application>
  <PresentationFormat>Prikaz na zaslonu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Flow</vt:lpstr>
      <vt:lpstr>SWOT Analysis  on the Use of ICT</vt:lpstr>
      <vt:lpstr>   STRENGTHS</vt:lpstr>
      <vt:lpstr>   STRENGTHS</vt:lpstr>
      <vt:lpstr>     WEAKNESSES</vt:lpstr>
      <vt:lpstr>     WEAKNESSES</vt:lpstr>
      <vt:lpstr>  OPPORTUNITIES</vt:lpstr>
      <vt:lpstr>  OPPORTUNITIES</vt:lpstr>
      <vt:lpstr>   THREATS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 Analysis on ICT</dc:title>
  <dc:creator>Vesna</dc:creator>
  <cp:lastModifiedBy>Ekonomska škola</cp:lastModifiedBy>
  <cp:revision>29</cp:revision>
  <dcterms:created xsi:type="dcterms:W3CDTF">2011-05-04T16:35:18Z</dcterms:created>
  <dcterms:modified xsi:type="dcterms:W3CDTF">2011-05-05T15:50:07Z</dcterms:modified>
</cp:coreProperties>
</file>